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58" r:id="rId6"/>
    <p:sldId id="259" r:id="rId7"/>
    <p:sldId id="260" r:id="rId8"/>
    <p:sldId id="265" r:id="rId9"/>
    <p:sldId id="261" r:id="rId10"/>
  </p:sldIdLst>
  <p:sldSz cx="18288000" cy="10287000"/>
  <p:notesSz cx="6858000" cy="9144000"/>
  <p:embeddedFontLst>
    <p:embeddedFont>
      <p:font typeface="Big Shoulders Display Bold" panose="020B0604020202020204" charset="0"/>
      <p:regular r:id="rId11"/>
    </p:embeddedFont>
    <p:embeddedFont>
      <p:font typeface="Chromium One" panose="020B0604020202020204" charset="0"/>
      <p:regular r:id="rId12"/>
    </p:embeddedFont>
    <p:embeddedFont>
      <p:font typeface="Roboto" panose="02000000000000000000" pitchFamily="2" charset="0"/>
      <p:regular r:id="rId13"/>
      <p:bold r:id="rId14"/>
      <p:italic r:id="rId15"/>
      <p:boldItalic r:id="rId16"/>
    </p:embeddedFont>
    <p:embeddedFont>
      <p:font typeface="Roboto Bold" panose="02000000000000000000" charset="0"/>
      <p:regular r:id="rId17"/>
      <p:bold r:id="rId18"/>
    </p:embeddedFont>
    <p:embeddedFont>
      <p:font typeface="Trend Sans One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88" d="100"/>
          <a:sy n="88" d="100"/>
        </p:scale>
        <p:origin x="-1491" y="-12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33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75615" cy="10448784"/>
          </a:xfrm>
          <a:custGeom>
            <a:avLst/>
            <a:gdLst/>
            <a:ahLst/>
            <a:cxnLst/>
            <a:rect l="l" t="t" r="r" b="b"/>
            <a:pathLst>
              <a:path w="18575615" h="10448784">
                <a:moveTo>
                  <a:pt x="0" y="0"/>
                </a:moveTo>
                <a:lnTo>
                  <a:pt x="18575615" y="0"/>
                </a:lnTo>
                <a:lnTo>
                  <a:pt x="18575615" y="10448784"/>
                </a:lnTo>
                <a:lnTo>
                  <a:pt x="0" y="1044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42475" y="2247061"/>
            <a:ext cx="1382356" cy="1817542"/>
            <a:chOff x="0" y="0"/>
            <a:chExt cx="1843141" cy="24233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rcRect l="22809" r="22809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6263267" y="3706827"/>
            <a:ext cx="1339261" cy="1817542"/>
            <a:chOff x="0" y="0"/>
            <a:chExt cx="1785681" cy="242338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8000"/>
            </a:blip>
            <a:srcRect l="36524" r="31981" b="35847"/>
            <a:stretch>
              <a:fillRect/>
            </a:stretch>
          </p:blipFill>
          <p:spPr>
            <a:xfrm>
              <a:off x="0" y="0"/>
              <a:ext cx="1785681" cy="242338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880683" y="1867678"/>
            <a:ext cx="1376507" cy="1839150"/>
            <a:chOff x="0" y="0"/>
            <a:chExt cx="1835343" cy="24522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alphaModFix amt="49000"/>
            </a:blip>
            <a:srcRect l="19335" t="12559" r="61742" b="49567"/>
            <a:stretch>
              <a:fillRect/>
            </a:stretch>
          </p:blipFill>
          <p:spPr>
            <a:xfrm>
              <a:off x="0" y="0"/>
              <a:ext cx="1835343" cy="24522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560119" y="5882145"/>
            <a:ext cx="1382356" cy="1817542"/>
            <a:chOff x="0" y="0"/>
            <a:chExt cx="1843141" cy="242338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l="29989" t="2239" r="10001" b="45192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560119" y="2247061"/>
            <a:ext cx="1382356" cy="1817542"/>
            <a:chOff x="0" y="0"/>
            <a:chExt cx="1843141" cy="242338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alphaModFix amt="51000"/>
            </a:blip>
            <a:srcRect l="24616" r="24616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51297" y="4064603"/>
            <a:ext cx="1382356" cy="1817542"/>
            <a:chOff x="0" y="0"/>
            <a:chExt cx="1843141" cy="242338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alphaModFix amt="58000"/>
            </a:blip>
            <a:srcRect l="2464" r="2464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868941" y="4064603"/>
            <a:ext cx="1382356" cy="1817542"/>
            <a:chOff x="0" y="0"/>
            <a:chExt cx="1843141" cy="242338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alphaModFix amt="58000"/>
            </a:blip>
            <a:srcRect l="17156" r="32170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3942475" y="5882145"/>
            <a:ext cx="1382356" cy="1817542"/>
            <a:chOff x="0" y="0"/>
            <a:chExt cx="1843141" cy="242338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alphaModFix amt="49000"/>
            </a:blip>
            <a:srcRect l="39677" r="9649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293105" y="5506225"/>
            <a:ext cx="1329231" cy="1817542"/>
            <a:chOff x="0" y="0"/>
            <a:chExt cx="1772308" cy="2423389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1">
              <a:alphaModFix amt="58000"/>
            </a:blip>
            <a:srcRect l="13433" r="13433"/>
            <a:stretch>
              <a:fillRect/>
            </a:stretch>
          </p:blipFill>
          <p:spPr>
            <a:xfrm>
              <a:off x="0" y="0"/>
              <a:ext cx="1772308" cy="2423389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3604805" y="3706827"/>
            <a:ext cx="1376600" cy="1799397"/>
            <a:chOff x="0" y="0"/>
            <a:chExt cx="1835466" cy="2399197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59000"/>
            </a:blip>
            <a:srcRect t="6456" b="6456"/>
            <a:stretch>
              <a:fillRect/>
            </a:stretch>
          </p:blipFill>
          <p:spPr>
            <a:xfrm>
              <a:off x="0" y="0"/>
              <a:ext cx="1835466" cy="2399197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2823533" y="5506225"/>
            <a:ext cx="1469571" cy="1817542"/>
            <a:chOff x="0" y="0"/>
            <a:chExt cx="1959429" cy="242338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3">
              <a:alphaModFix amt="58000"/>
            </a:blip>
            <a:srcRect t="8799" b="8799"/>
            <a:stretch>
              <a:fillRect/>
            </a:stretch>
          </p:blipFill>
          <p:spPr>
            <a:xfrm>
              <a:off x="0" y="0"/>
              <a:ext cx="1959429" cy="2423389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14981404" y="3706827"/>
            <a:ext cx="1281863" cy="1799397"/>
            <a:chOff x="0" y="0"/>
            <a:chExt cx="1709150" cy="2399197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alphaModFix amt="59000"/>
            </a:blip>
            <a:srcRect l="50932" r="1604"/>
            <a:stretch>
              <a:fillRect/>
            </a:stretch>
          </p:blipFill>
          <p:spPr>
            <a:xfrm>
              <a:off x="0" y="0"/>
              <a:ext cx="1709150" cy="2399197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14257190" y="1867678"/>
            <a:ext cx="1345485" cy="1839150"/>
            <a:chOff x="0" y="0"/>
            <a:chExt cx="1793981" cy="2452200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5">
              <a:alphaModFix amt="58000"/>
            </a:blip>
            <a:srcRect l="49844" r="10231" b="18091"/>
            <a:stretch>
              <a:fillRect/>
            </a:stretch>
          </p:blipFill>
          <p:spPr>
            <a:xfrm>
              <a:off x="0" y="0"/>
              <a:ext cx="1793981" cy="245220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469694" y="4064603"/>
            <a:ext cx="1399247" cy="1808454"/>
            <a:chOff x="0" y="0"/>
            <a:chExt cx="1865662" cy="2411272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>
              <a:alphaModFix amt="58000"/>
            </a:blip>
            <a:srcRect l="35851" t="16706" r="34440" b="25663"/>
            <a:stretch>
              <a:fillRect/>
            </a:stretch>
          </p:blipFill>
          <p:spPr>
            <a:xfrm>
              <a:off x="0" y="0"/>
              <a:ext cx="1865662" cy="2411272"/>
            </a:xfrm>
            <a:prstGeom prst="rect">
              <a:avLst/>
            </a:prstGeom>
          </p:spPr>
        </p:pic>
      </p:grpSp>
      <p:sp>
        <p:nvSpPr>
          <p:cNvPr id="31" name="Freeform 31"/>
          <p:cNvSpPr/>
          <p:nvPr/>
        </p:nvSpPr>
        <p:spPr>
          <a:xfrm>
            <a:off x="1028700" y="537617"/>
            <a:ext cx="1210355" cy="1330061"/>
          </a:xfrm>
          <a:custGeom>
            <a:avLst/>
            <a:gdLst/>
            <a:ahLst/>
            <a:cxnLst/>
            <a:rect l="l" t="t" r="r" b="b"/>
            <a:pathLst>
              <a:path w="1210355" h="1330061">
                <a:moveTo>
                  <a:pt x="0" y="0"/>
                </a:moveTo>
                <a:lnTo>
                  <a:pt x="1210355" y="0"/>
                </a:lnTo>
                <a:lnTo>
                  <a:pt x="1210355" y="1330061"/>
                </a:lnTo>
                <a:lnTo>
                  <a:pt x="0" y="133006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5081929" y="2906434"/>
            <a:ext cx="8124142" cy="223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46"/>
              </a:lnSpc>
            </a:pPr>
            <a:r>
              <a:rPr lang="en-US" sz="16746">
                <a:solidFill>
                  <a:srgbClr val="FF0099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AI FOR ALL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439974" y="4941842"/>
            <a:ext cx="7326409" cy="1910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>
                <a:solidFill>
                  <a:srgbClr val="0CC0DF"/>
                </a:solidFill>
                <a:latin typeface="Chromium One"/>
                <a:ea typeface="Chromium One"/>
                <a:cs typeface="Chromium One"/>
                <a:sym typeface="Chromium One"/>
              </a:rPr>
              <a:t>EMPOWERING DIVERSE 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400">
                <a:solidFill>
                  <a:srgbClr val="0CC0DF"/>
                </a:solidFill>
                <a:latin typeface="Chromium One"/>
                <a:ea typeface="Chromium One"/>
                <a:cs typeface="Chromium One"/>
                <a:sym typeface="Chromium One"/>
              </a:rPr>
              <a:t>COMMUNITIES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5988082" y="7080732"/>
            <a:ext cx="6172200" cy="140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-27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Tuesday, August 27th from 12-1 pm ET</a:t>
            </a:r>
          </a:p>
          <a:p>
            <a:pPr algn="ctr">
              <a:lnSpc>
                <a:spcPts val="3600"/>
              </a:lnSpc>
            </a:pPr>
            <a:endParaRPr lang="en-US" sz="3600" spc="-270">
              <a:solidFill>
                <a:srgbClr val="FFFFFF"/>
              </a:solidFill>
              <a:latin typeface="Trend Sans One"/>
              <a:ea typeface="Trend Sans One"/>
              <a:cs typeface="Trend Sans One"/>
              <a:sym typeface="Trend Sans On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B02BD391-FB75-7CA0-9E6F-4634F849B30E}"/>
              </a:ext>
            </a:extLst>
          </p:cNvPr>
          <p:cNvSpPr/>
          <p:nvPr/>
        </p:nvSpPr>
        <p:spPr>
          <a:xfrm>
            <a:off x="-685800" y="0"/>
            <a:ext cx="12801600" cy="10229342"/>
          </a:xfrm>
          <a:custGeom>
            <a:avLst/>
            <a:gdLst/>
            <a:ahLst/>
            <a:cxnLst/>
            <a:rect l="l" t="t" r="r" b="b"/>
            <a:pathLst>
              <a:path w="11291439" h="7288129">
                <a:moveTo>
                  <a:pt x="0" y="0"/>
                </a:moveTo>
                <a:lnTo>
                  <a:pt x="11291439" y="0"/>
                </a:lnTo>
                <a:lnTo>
                  <a:pt x="11291439" y="7288129"/>
                </a:lnTo>
                <a:lnTo>
                  <a:pt x="0" y="72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9091"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050E9B-062A-2DB0-23CB-A4F1BE7E3284}"/>
              </a:ext>
            </a:extLst>
          </p:cNvPr>
          <p:cNvSpPr txBox="1"/>
          <p:nvPr/>
        </p:nvSpPr>
        <p:spPr>
          <a:xfrm>
            <a:off x="7696200" y="571500"/>
            <a:ext cx="9144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>
                    <a:lumMod val="95000"/>
                  </a:schemeClr>
                </a:solidFill>
              </a:rPr>
              <a:t>AI for All: Empowering Diverse Communities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Bunifu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and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</a:rPr>
              <a:t>SaNDAI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 Cares have partnered to bring cutting-edge AI solutions to underserved populations. This webinar explores our collaborative efforts to provide specialized Data Analytics and Generative AI training programs for high school students, pre-release and post-incarcerated citizens, and veterans. Join us to learn how we're bridging the AI divide and creating opportunities for diverse communities to thrive in the digital age.</a:t>
            </a: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7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7391" y="5562302"/>
            <a:ext cx="3223320" cy="4052421"/>
          </a:xfrm>
          <a:custGeom>
            <a:avLst/>
            <a:gdLst/>
            <a:ahLst/>
            <a:cxnLst/>
            <a:rect l="l" t="t" r="r" b="b"/>
            <a:pathLst>
              <a:path w="3223320" h="4052421">
                <a:moveTo>
                  <a:pt x="0" y="0"/>
                </a:moveTo>
                <a:lnTo>
                  <a:pt x="3223320" y="0"/>
                </a:lnTo>
                <a:lnTo>
                  <a:pt x="3223320" y="4052421"/>
                </a:lnTo>
                <a:lnTo>
                  <a:pt x="0" y="40524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33" t="-8229" r="-71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87391" y="301537"/>
            <a:ext cx="3040434" cy="3798702"/>
          </a:xfrm>
          <a:custGeom>
            <a:avLst/>
            <a:gdLst/>
            <a:ahLst/>
            <a:cxnLst/>
            <a:rect l="l" t="t" r="r" b="b"/>
            <a:pathLst>
              <a:path w="3040434" h="3798702">
                <a:moveTo>
                  <a:pt x="0" y="0"/>
                </a:moveTo>
                <a:lnTo>
                  <a:pt x="3040434" y="0"/>
                </a:lnTo>
                <a:lnTo>
                  <a:pt x="3040434" y="3798703"/>
                </a:lnTo>
                <a:lnTo>
                  <a:pt x="0" y="3798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349" r="-293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5426254"/>
            <a:ext cx="3401111" cy="4188469"/>
          </a:xfrm>
          <a:custGeom>
            <a:avLst/>
            <a:gdLst/>
            <a:ahLst/>
            <a:cxnLst/>
            <a:rect l="l" t="t" r="r" b="b"/>
            <a:pathLst>
              <a:path w="3401111" h="4188469">
                <a:moveTo>
                  <a:pt x="0" y="0"/>
                </a:moveTo>
                <a:lnTo>
                  <a:pt x="3401111" y="0"/>
                </a:lnTo>
                <a:lnTo>
                  <a:pt x="3401111" y="4188469"/>
                </a:lnTo>
                <a:lnTo>
                  <a:pt x="0" y="41884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25" r="-4325" b="-14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144000" y="301537"/>
            <a:ext cx="3401111" cy="3827845"/>
          </a:xfrm>
          <a:custGeom>
            <a:avLst/>
            <a:gdLst/>
            <a:ahLst/>
            <a:cxnLst/>
            <a:rect l="l" t="t" r="r" b="b"/>
            <a:pathLst>
              <a:path w="3401111" h="3827845">
                <a:moveTo>
                  <a:pt x="0" y="0"/>
                </a:moveTo>
                <a:lnTo>
                  <a:pt x="3401111" y="0"/>
                </a:lnTo>
                <a:lnTo>
                  <a:pt x="3401111" y="3827845"/>
                </a:lnTo>
                <a:lnTo>
                  <a:pt x="0" y="3827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25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610711" y="981075"/>
            <a:ext cx="5352314" cy="116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JENNIFER DUNN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FOUNDER &amp; CO-OWNER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BUNIFU - LEARNING FOR LIFE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98102" y="7626364"/>
            <a:ext cx="5352314" cy="1163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MAURICE DUNN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FOUNDER &amp; CO-OWNER 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BUNIFU - LEARNING FOR 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020800" y="7353300"/>
            <a:ext cx="5561914" cy="170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CLAUDETTE KEEN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DIRECTOR OF TRAINING PROGRAMS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200" dirty="0">
                <a:solidFill>
                  <a:srgbClr val="5221AE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SANDAI GLOBAL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26086" y="867608"/>
            <a:ext cx="5561914" cy="1553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JEREMY WILLIAMS</a:t>
            </a: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CHIEF EXECUTIVE OFFICER (CEO)</a:t>
            </a:r>
          </a:p>
          <a:p>
            <a:pPr algn="l">
              <a:lnSpc>
                <a:spcPts val="3080"/>
              </a:lnSpc>
              <a:spcBef>
                <a:spcPct val="0"/>
              </a:spcBef>
            </a:pPr>
            <a:r>
              <a:rPr lang="en-US" sz="2200" dirty="0">
                <a:solidFill>
                  <a:srgbClr val="FFFFFF"/>
                </a:solidFill>
                <a:latin typeface="Trend Sans One"/>
                <a:ea typeface="Trend Sans One"/>
                <a:cs typeface="Trend Sans One"/>
                <a:sym typeface="Trend Sans One"/>
              </a:rPr>
              <a:t>SANDAI GLOBAL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52400" y="1254369"/>
            <a:ext cx="17221200" cy="1677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chemeClr val="bg1">
                    <a:lumMod val="95000"/>
                  </a:schemeClr>
                </a:solidFill>
              </a:rPr>
              <a:t>“Poll Questions”</a:t>
            </a:r>
            <a:endParaRPr lang="en-US" sz="5400" b="1" dirty="0">
              <a:solidFill>
                <a:schemeClr val="bg1">
                  <a:lumMod val="95000"/>
                </a:schemeClr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ts val="63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chemeClr val="bg1"/>
                </a:solidFill>
              </a:rPr>
              <a:t>The AI Pulse Check: Where Do We Stand?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501500BA-F930-D0CF-4416-7CD47006E997}"/>
              </a:ext>
            </a:extLst>
          </p:cNvPr>
          <p:cNvSpPr/>
          <p:nvPr/>
        </p:nvSpPr>
        <p:spPr>
          <a:xfrm>
            <a:off x="5715000" y="3390900"/>
            <a:ext cx="5791200" cy="5638800"/>
          </a:xfrm>
          <a:custGeom>
            <a:avLst/>
            <a:gdLst/>
            <a:ahLst/>
            <a:cxnLst/>
            <a:rect l="l" t="t" r="r" b="b"/>
            <a:pathLst>
              <a:path w="5250450" h="5099499">
                <a:moveTo>
                  <a:pt x="0" y="0"/>
                </a:moveTo>
                <a:lnTo>
                  <a:pt x="5250450" y="0"/>
                </a:lnTo>
                <a:lnTo>
                  <a:pt x="5250450" y="5099499"/>
                </a:lnTo>
                <a:lnTo>
                  <a:pt x="0" y="5099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99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210" y="108619"/>
            <a:ext cx="18183790" cy="10069761"/>
          </a:xfrm>
          <a:custGeom>
            <a:avLst/>
            <a:gdLst/>
            <a:ahLst/>
            <a:cxnLst/>
            <a:rect l="l" t="t" r="r" b="b"/>
            <a:pathLst>
              <a:path w="18183790" h="10069761">
                <a:moveTo>
                  <a:pt x="0" y="0"/>
                </a:moveTo>
                <a:lnTo>
                  <a:pt x="18183790" y="0"/>
                </a:lnTo>
                <a:lnTo>
                  <a:pt x="18183790" y="10069761"/>
                </a:lnTo>
                <a:lnTo>
                  <a:pt x="0" y="10069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7" b="-7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8685" y="1332726"/>
            <a:ext cx="4494172" cy="4301824"/>
          </a:xfrm>
          <a:custGeom>
            <a:avLst/>
            <a:gdLst/>
            <a:ahLst/>
            <a:cxnLst/>
            <a:rect l="l" t="t" r="r" b="b"/>
            <a:pathLst>
              <a:path w="3646055" h="4062747">
                <a:moveTo>
                  <a:pt x="0" y="0"/>
                </a:moveTo>
                <a:lnTo>
                  <a:pt x="3646055" y="0"/>
                </a:lnTo>
                <a:lnTo>
                  <a:pt x="3646055" y="4062747"/>
                </a:lnTo>
                <a:lnTo>
                  <a:pt x="0" y="4062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84268" y="1260730"/>
            <a:ext cx="4494172" cy="4373820"/>
          </a:xfrm>
          <a:custGeom>
            <a:avLst/>
            <a:gdLst/>
            <a:ahLst/>
            <a:cxnLst/>
            <a:rect l="l" t="t" r="r" b="b"/>
            <a:pathLst>
              <a:path w="3549412" h="4124992">
                <a:moveTo>
                  <a:pt x="0" y="0"/>
                </a:moveTo>
                <a:lnTo>
                  <a:pt x="3549412" y="0"/>
                </a:lnTo>
                <a:lnTo>
                  <a:pt x="3549412" y="4124992"/>
                </a:lnTo>
                <a:lnTo>
                  <a:pt x="0" y="4124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05684" y="1332726"/>
            <a:ext cx="4122681" cy="4301824"/>
          </a:xfrm>
          <a:custGeom>
            <a:avLst/>
            <a:gdLst/>
            <a:ahLst/>
            <a:cxnLst/>
            <a:rect l="l" t="t" r="r" b="b"/>
            <a:pathLst>
              <a:path w="3595582" h="3981001">
                <a:moveTo>
                  <a:pt x="0" y="0"/>
                </a:moveTo>
                <a:lnTo>
                  <a:pt x="3595582" y="0"/>
                </a:lnTo>
                <a:lnTo>
                  <a:pt x="3595582" y="3981001"/>
                </a:lnTo>
                <a:lnTo>
                  <a:pt x="0" y="3981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341" r="-4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53853" y="5966748"/>
            <a:ext cx="14374511" cy="3232268"/>
          </a:xfrm>
          <a:custGeom>
            <a:avLst/>
            <a:gdLst/>
            <a:ahLst/>
            <a:cxnLst/>
            <a:rect l="l" t="t" r="r" b="b"/>
            <a:pathLst>
              <a:path w="13769091" h="2888411">
                <a:moveTo>
                  <a:pt x="0" y="0"/>
                </a:moveTo>
                <a:lnTo>
                  <a:pt x="13769091" y="0"/>
                </a:lnTo>
                <a:lnTo>
                  <a:pt x="13769091" y="2888411"/>
                </a:lnTo>
                <a:lnTo>
                  <a:pt x="0" y="28884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605" b="-26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528664" y="158276"/>
            <a:ext cx="11330336" cy="770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2024 Skill Trends for the Future of Work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891964" y="9210675"/>
            <a:ext cx="10075061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SOURCE: Greater Washington Partnership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2024 Skills Forecasting: Employer Signaling for the Future of Work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3236348"/>
            <a:ext cx="6644422" cy="2392680"/>
          </a:xfrm>
          <a:custGeom>
            <a:avLst/>
            <a:gdLst/>
            <a:ahLst/>
            <a:cxnLst/>
            <a:rect l="l" t="t" r="r" b="b"/>
            <a:pathLst>
              <a:path w="6644422" h="2392680">
                <a:moveTo>
                  <a:pt x="0" y="0"/>
                </a:moveTo>
                <a:lnTo>
                  <a:pt x="6644422" y="0"/>
                </a:lnTo>
                <a:lnTo>
                  <a:pt x="6644422" y="2392680"/>
                </a:lnTo>
                <a:lnTo>
                  <a:pt x="0" y="239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768698" y="296744"/>
            <a:ext cx="11163698" cy="904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9"/>
              </a:lnSpc>
            </a:pPr>
            <a:r>
              <a:rPr lang="en-US" sz="5249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BUNIFU BELIEVES IN PARTNERSHIPS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5E9ABB-FF08-8034-8528-C50640B1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247900"/>
            <a:ext cx="5994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176472" y="5486660"/>
            <a:ext cx="13227113" cy="4800340"/>
          </a:xfrm>
          <a:custGeom>
            <a:avLst/>
            <a:gdLst/>
            <a:ahLst/>
            <a:cxnLst/>
            <a:rect l="l" t="t" r="r" b="b"/>
            <a:pathLst>
              <a:path w="13227113" h="4800340">
                <a:moveTo>
                  <a:pt x="0" y="0"/>
                </a:moveTo>
                <a:lnTo>
                  <a:pt x="13227113" y="0"/>
                </a:lnTo>
                <a:lnTo>
                  <a:pt x="13227113" y="4800340"/>
                </a:lnTo>
                <a:lnTo>
                  <a:pt x="0" y="4800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37637" y="2059294"/>
            <a:ext cx="11412726" cy="2172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7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5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ebri Bold"/>
                <a:ea typeface="+mn-ea"/>
                <a:cs typeface="+mn-cs"/>
              </a:rPr>
              <a:t>Q and 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798900" y="4152251"/>
            <a:ext cx="8690200" cy="840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9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37" b="0" i="0" u="none" strike="noStrike" kern="1200" cap="none" spc="7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rebri Bold"/>
                <a:ea typeface="+mn-ea"/>
                <a:cs typeface="+mn-cs"/>
              </a:rPr>
              <a:t>ASK AWAY!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75615" cy="10448784"/>
          </a:xfrm>
          <a:custGeom>
            <a:avLst/>
            <a:gdLst/>
            <a:ahLst/>
            <a:cxnLst/>
            <a:rect l="l" t="t" r="r" b="b"/>
            <a:pathLst>
              <a:path w="18575615" h="10448784">
                <a:moveTo>
                  <a:pt x="0" y="0"/>
                </a:moveTo>
                <a:lnTo>
                  <a:pt x="18575615" y="0"/>
                </a:lnTo>
                <a:lnTo>
                  <a:pt x="18575615" y="10448784"/>
                </a:lnTo>
                <a:lnTo>
                  <a:pt x="0" y="10448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942475" y="2247061"/>
            <a:ext cx="1382356" cy="1817542"/>
            <a:chOff x="0" y="0"/>
            <a:chExt cx="1843141" cy="242338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6000"/>
            </a:blip>
            <a:srcRect l="22809" r="22809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6263267" y="3706827"/>
            <a:ext cx="1339261" cy="1817542"/>
            <a:chOff x="0" y="0"/>
            <a:chExt cx="1785681" cy="242338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alphaModFix amt="58000"/>
            </a:blip>
            <a:srcRect l="36524" r="31981" b="35847"/>
            <a:stretch>
              <a:fillRect/>
            </a:stretch>
          </p:blipFill>
          <p:spPr>
            <a:xfrm>
              <a:off x="0" y="0"/>
              <a:ext cx="1785681" cy="242338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2880683" y="1867678"/>
            <a:ext cx="1376507" cy="1839150"/>
            <a:chOff x="0" y="0"/>
            <a:chExt cx="1835343" cy="245220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alphaModFix amt="49000"/>
            </a:blip>
            <a:srcRect l="19335" t="12559" r="61742" b="49567"/>
            <a:stretch>
              <a:fillRect/>
            </a:stretch>
          </p:blipFill>
          <p:spPr>
            <a:xfrm>
              <a:off x="0" y="0"/>
              <a:ext cx="1835343" cy="24522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2560119" y="5882145"/>
            <a:ext cx="1382356" cy="1817542"/>
            <a:chOff x="0" y="0"/>
            <a:chExt cx="1843141" cy="242338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alphaModFix amt="57000"/>
            </a:blip>
            <a:srcRect l="29989" t="2239" r="10001" b="45192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2560119" y="2247061"/>
            <a:ext cx="1382356" cy="1817542"/>
            <a:chOff x="0" y="0"/>
            <a:chExt cx="1843141" cy="242338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>
              <a:alphaModFix amt="51000"/>
            </a:blip>
            <a:srcRect l="24616" r="24616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251297" y="4064603"/>
            <a:ext cx="1382356" cy="1817542"/>
            <a:chOff x="0" y="0"/>
            <a:chExt cx="1843141" cy="242338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>
              <a:alphaModFix amt="58000"/>
            </a:blip>
            <a:srcRect l="2464" r="2464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868941" y="4064603"/>
            <a:ext cx="1382356" cy="1817542"/>
            <a:chOff x="0" y="0"/>
            <a:chExt cx="1843141" cy="242338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9">
              <a:alphaModFix amt="58000"/>
            </a:blip>
            <a:srcRect l="17156" r="32170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3942475" y="5882145"/>
            <a:ext cx="1382356" cy="1817542"/>
            <a:chOff x="0" y="0"/>
            <a:chExt cx="1843141" cy="2423389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0">
              <a:alphaModFix amt="49000"/>
            </a:blip>
            <a:srcRect l="39677" r="9649"/>
            <a:stretch>
              <a:fillRect/>
            </a:stretch>
          </p:blipFill>
          <p:spPr>
            <a:xfrm>
              <a:off x="0" y="0"/>
              <a:ext cx="1843141" cy="2423389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14293105" y="5506225"/>
            <a:ext cx="1329231" cy="1817542"/>
            <a:chOff x="0" y="0"/>
            <a:chExt cx="1772308" cy="2423389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1">
              <a:alphaModFix amt="58000"/>
            </a:blip>
            <a:srcRect l="13433" r="13433"/>
            <a:stretch>
              <a:fillRect/>
            </a:stretch>
          </p:blipFill>
          <p:spPr>
            <a:xfrm>
              <a:off x="0" y="0"/>
              <a:ext cx="1772308" cy="2423389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13604805" y="3706827"/>
            <a:ext cx="1376600" cy="1799397"/>
            <a:chOff x="0" y="0"/>
            <a:chExt cx="1835466" cy="2399197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59000"/>
            </a:blip>
            <a:srcRect t="6456" b="6456"/>
            <a:stretch>
              <a:fillRect/>
            </a:stretch>
          </p:blipFill>
          <p:spPr>
            <a:xfrm>
              <a:off x="0" y="0"/>
              <a:ext cx="1835466" cy="2399197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2823533" y="5506225"/>
            <a:ext cx="1469571" cy="1817542"/>
            <a:chOff x="0" y="0"/>
            <a:chExt cx="1959429" cy="2423389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3">
              <a:alphaModFix amt="58000"/>
            </a:blip>
            <a:srcRect t="8799" b="8799"/>
            <a:stretch>
              <a:fillRect/>
            </a:stretch>
          </p:blipFill>
          <p:spPr>
            <a:xfrm>
              <a:off x="0" y="0"/>
              <a:ext cx="1959429" cy="2423389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14981404" y="3706827"/>
            <a:ext cx="1281863" cy="1799397"/>
            <a:chOff x="0" y="0"/>
            <a:chExt cx="1709150" cy="2399197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alphaModFix amt="59000"/>
            </a:blip>
            <a:srcRect l="50932" r="1604"/>
            <a:stretch>
              <a:fillRect/>
            </a:stretch>
          </p:blipFill>
          <p:spPr>
            <a:xfrm>
              <a:off x="0" y="0"/>
              <a:ext cx="1709150" cy="2399197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14257190" y="1867678"/>
            <a:ext cx="1345485" cy="1839150"/>
            <a:chOff x="0" y="0"/>
            <a:chExt cx="1793981" cy="2452200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5">
              <a:alphaModFix amt="58000"/>
            </a:blip>
            <a:srcRect l="49844" r="10231" b="18091"/>
            <a:stretch>
              <a:fillRect/>
            </a:stretch>
          </p:blipFill>
          <p:spPr>
            <a:xfrm>
              <a:off x="0" y="0"/>
              <a:ext cx="1793981" cy="2452200"/>
            </a:xfrm>
            <a:prstGeom prst="rect">
              <a:avLst/>
            </a:prstGeom>
          </p:spPr>
        </p:pic>
      </p:grpSp>
      <p:grpSp>
        <p:nvGrpSpPr>
          <p:cNvPr id="29" name="Group 29"/>
          <p:cNvGrpSpPr/>
          <p:nvPr/>
        </p:nvGrpSpPr>
        <p:grpSpPr>
          <a:xfrm>
            <a:off x="469694" y="4064603"/>
            <a:ext cx="1399247" cy="1808454"/>
            <a:chOff x="0" y="0"/>
            <a:chExt cx="1865662" cy="2411272"/>
          </a:xfrm>
        </p:grpSpPr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>
              <a:alphaModFix amt="58000"/>
            </a:blip>
            <a:srcRect l="35851" t="16706" r="34440" b="25663"/>
            <a:stretch>
              <a:fillRect/>
            </a:stretch>
          </p:blipFill>
          <p:spPr>
            <a:xfrm>
              <a:off x="0" y="0"/>
              <a:ext cx="1865662" cy="2411272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5890815" y="4229100"/>
            <a:ext cx="6506369" cy="4927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MAURICE AND JENNIFER DUNN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EMAIL: INFO@BUNIFUELEARNING.COM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WEBSITE: WWW.BUNIFUELEARNING.COM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MOBILE: 703-655-8488</a:t>
            </a:r>
          </a:p>
          <a:p>
            <a:pPr algn="ctr">
              <a:lnSpc>
                <a:spcPts val="3779"/>
              </a:lnSpc>
            </a:pPr>
            <a:endParaRPr lang="en-US" sz="2699" dirty="0">
              <a:solidFill>
                <a:srgbClr val="FFFFFF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ctr">
              <a:lnSpc>
                <a:spcPts val="3779"/>
              </a:lnSpc>
            </a:pPr>
            <a:r>
              <a:rPr lang="en-US" sz="3600" dirty="0" err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SaNDAI</a:t>
            </a:r>
            <a:r>
              <a:rPr lang="en-US" sz="3600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 Cares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JEREMY WILLIAMS, SR. 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EMAIL: JEREMY@SANDAICARES.ORG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CLAUDETTE KEEN </a:t>
            </a:r>
          </a:p>
          <a:p>
            <a:pPr algn="ctr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EMAIL: CLAUDETTE@SANDAICARES.ORG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201624" y="2442723"/>
            <a:ext cx="5816798" cy="142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89"/>
              </a:lnSpc>
            </a:pPr>
            <a:r>
              <a:rPr lang="en-US" sz="80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THANK YOU</a:t>
            </a:r>
          </a:p>
        </p:txBody>
      </p:sp>
      <p:sp>
        <p:nvSpPr>
          <p:cNvPr id="33" name="Freeform 33"/>
          <p:cNvSpPr/>
          <p:nvPr/>
        </p:nvSpPr>
        <p:spPr>
          <a:xfrm>
            <a:off x="8315760" y="672507"/>
            <a:ext cx="1332994" cy="1450446"/>
          </a:xfrm>
          <a:custGeom>
            <a:avLst/>
            <a:gdLst/>
            <a:ahLst/>
            <a:cxnLst/>
            <a:rect l="l" t="t" r="r" b="b"/>
            <a:pathLst>
              <a:path w="2024352" h="2218468">
                <a:moveTo>
                  <a:pt x="0" y="0"/>
                </a:moveTo>
                <a:lnTo>
                  <a:pt x="2024352" y="0"/>
                </a:lnTo>
                <a:lnTo>
                  <a:pt x="2024352" y="2218468"/>
                </a:lnTo>
                <a:lnTo>
                  <a:pt x="0" y="221846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220</Words>
  <Application>Microsoft Office PowerPoint</Application>
  <PresentationFormat>Custom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Trend Sans One</vt:lpstr>
      <vt:lpstr>Roboto Bold</vt:lpstr>
      <vt:lpstr>Chromium One</vt:lpstr>
      <vt:lpstr>Arial</vt:lpstr>
      <vt:lpstr>Cerebri Bold</vt:lpstr>
      <vt:lpstr>Roboto</vt:lpstr>
      <vt:lpstr>Calibri</vt:lpstr>
      <vt:lpstr>Big Shoulders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LinkedIn Live Presentation Deck</dc:title>
  <dc:creator>Jennifer Dunn</dc:creator>
  <cp:lastModifiedBy>Tesha Kuti</cp:lastModifiedBy>
  <cp:revision>8</cp:revision>
  <dcterms:created xsi:type="dcterms:W3CDTF">2006-08-16T00:00:00Z</dcterms:created>
  <dcterms:modified xsi:type="dcterms:W3CDTF">2024-08-19T18:04:51Z</dcterms:modified>
  <dc:identifier>DAGNrLgBfms</dc:identifier>
</cp:coreProperties>
</file>